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打造你心中理想的教學大樓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企劃書參考範例</a:t>
            </a:r>
          </a:p>
          <a:p>
            <a:r>
              <a:t>綠能清新隊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參賽團隊介紹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隊名：綠能清新隊</a:t>
            </a:r>
          </a:p>
          <a:p>
            <a:r>
              <a:t>隊員：王小明、林佳慧、陳奕安、張育誠、劉詩婷</a:t>
            </a:r>
          </a:p>
          <a:p>
            <a:r>
              <a:t>參賽動機：</a:t>
            </a:r>
          </a:p>
          <a:p>
            <a:r>
              <a:t>結合環保理念與數位科技，提出創新又實用的教學大樓清潔維護方案，提升團隊合作與解決問題的能力。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教學大樓現況分析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教室無固定使用班級，垃圾與物品堆積問題嚴重</a:t>
            </a:r>
          </a:p>
          <a:p>
            <a:r>
              <a:t>分類設施不足，回收效果不佳</a:t>
            </a:r>
          </a:p>
          <a:p>
            <a:r>
              <a:t>清潔人力分配不均，維護不易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環境清潔機制設計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設置分區垃圾分類桶與標示牌</a:t>
            </a:r>
          </a:p>
          <a:p>
            <a:r>
              <a:t>每層樓設置「環保小站」</a:t>
            </a:r>
          </a:p>
          <a:p>
            <a:r>
              <a:t>建立日常與每週清潔制度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人力配置與管理方式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設立校園清潔志工隊，每班每週輪值</a:t>
            </a:r>
          </a:p>
          <a:p>
            <a:r>
              <a:t>雇用工讀生每週協助20小時</a:t>
            </a:r>
          </a:p>
          <a:p>
            <a:r>
              <a:t>每月召開清潔管理會議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創新環保策略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導入智慧垃圾桶，自動分類與警示系統</a:t>
            </a:r>
          </a:p>
          <a:p>
            <a:r>
              <a:t>推動環保積分制度，獎勵積極參與者</a:t>
            </a:r>
          </a:p>
          <a:p>
            <a:r>
              <a:t>建立App回報與追蹤清潔狀況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預算規劃與使用方式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工讀金：121,600元（190元×640小時）</a:t>
            </a:r>
          </a:p>
          <a:p>
            <a:r>
              <a:t>清潔器材：60,000元</a:t>
            </a:r>
          </a:p>
          <a:p>
            <a:r>
              <a:t>消耗品：60,000元</a:t>
            </a:r>
          </a:p>
          <a:p>
            <a:r>
              <a:t>空間美化：43,400元</a:t>
            </a:r>
          </a:p>
          <a:p>
            <a:r>
              <a:t>雜支：15,000元</a:t>
            </a:r>
          </a:p>
          <a:p>
            <a:r>
              <a:t>總計：300,000元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預期效益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教學空間更整潔、舒適</a:t>
            </a:r>
          </a:p>
          <a:p>
            <a:r>
              <a:t>學生環保與責任意識提升</a:t>
            </a:r>
          </a:p>
          <a:p>
            <a:r>
              <a:t>建立可持續性的維護機制</a:t>
            </a:r>
          </a:p>
          <a:p>
            <a:r>
              <a:t>提升校園形象與學習氛圍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結論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融合科技、教育與行動，打造理想教學環境</a:t>
            </a:r>
          </a:p>
          <a:p>
            <a:r>
              <a:t>建構實用、可複製、可永續的清潔管理模式</a:t>
            </a:r>
          </a:p>
          <a:p>
            <a:r>
              <a:t>整潔是一種習慣，永續是一種責任！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